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(10-15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6096000"/>
            <a:ext cx="777240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100" dirty="0"/>
              <a:t>2</a:t>
            </a:r>
            <a:r>
              <a:rPr lang="en-IN" sz="1100" baseline="30000" dirty="0"/>
              <a:t>nd</a:t>
            </a:r>
            <a:r>
              <a:rPr lang="en-IN" sz="1100" dirty="0"/>
              <a:t> International Conference on Civil Engineering, Architecture and Sustainable Infrastructure (ICCEASI - 22) - virtual Conference</a:t>
            </a:r>
            <a:endParaRPr lang="en-US" sz="11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0D37587-6139-4ABB-9148-12EA12FA92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74320"/>
            <a:ext cx="3657600" cy="94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6400800"/>
            <a:ext cx="853440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100" dirty="0"/>
              <a:t>2</a:t>
            </a:r>
            <a:r>
              <a:rPr lang="en-IN" sz="1100" baseline="30000" dirty="0"/>
              <a:t>nd</a:t>
            </a:r>
            <a:r>
              <a:rPr lang="en-IN" sz="1100" dirty="0"/>
              <a:t> International Conference on Civil Engineering, Architecture and Sustainable Infrastructure (ICCEASI - 22) - virtual Conference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096F9D6-10C0-4316-8C38-6E7EA8712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74320"/>
            <a:ext cx="3657600" cy="94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2755807-D2F6-4025-840A-4E186D507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74320"/>
            <a:ext cx="3657600" cy="94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DCC416-5B3B-428A-8E1E-0A2D83259AFA}"/>
              </a:ext>
            </a:extLst>
          </p:cNvPr>
          <p:cNvSpPr txBox="1"/>
          <p:nvPr/>
        </p:nvSpPr>
        <p:spPr>
          <a:xfrm>
            <a:off x="304800" y="6400800"/>
            <a:ext cx="853440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100" dirty="0"/>
              <a:t>2</a:t>
            </a:r>
            <a:r>
              <a:rPr lang="en-IN" sz="1100" baseline="30000" dirty="0"/>
              <a:t>nd</a:t>
            </a:r>
            <a:r>
              <a:rPr lang="en-IN" sz="1100" dirty="0"/>
              <a:t> International Conference on Civil Engineering, Architecture and Sustainable Infrastructure (ICCEASI - 22) - virtual Conference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160309F-042C-4C27-BF55-E3555A76D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74320"/>
            <a:ext cx="3657600" cy="94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40F7E9-6440-4F33-98D8-0E0CFCDAFF81}"/>
              </a:ext>
            </a:extLst>
          </p:cNvPr>
          <p:cNvSpPr txBox="1"/>
          <p:nvPr/>
        </p:nvSpPr>
        <p:spPr>
          <a:xfrm>
            <a:off x="304800" y="6400800"/>
            <a:ext cx="853440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100" dirty="0"/>
              <a:t>2</a:t>
            </a:r>
            <a:r>
              <a:rPr lang="en-IN" sz="1100" baseline="30000" dirty="0"/>
              <a:t>nd</a:t>
            </a:r>
            <a:r>
              <a:rPr lang="en-IN" sz="1100" dirty="0"/>
              <a:t> International Conference on Civil Engineering, Architecture and Sustainable Infrastructure (ICCEASI - 22) - virtual Conference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1CE5E0F-2301-4D08-937B-40E1BAF61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74320"/>
            <a:ext cx="3657600" cy="94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487AD7-1ED6-43AB-ACF4-E0B773A97E3C}"/>
              </a:ext>
            </a:extLst>
          </p:cNvPr>
          <p:cNvSpPr txBox="1"/>
          <p:nvPr/>
        </p:nvSpPr>
        <p:spPr>
          <a:xfrm>
            <a:off x="304800" y="6400800"/>
            <a:ext cx="853440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100" dirty="0"/>
              <a:t>2</a:t>
            </a:r>
            <a:r>
              <a:rPr lang="en-IN" sz="1100" baseline="30000" dirty="0"/>
              <a:t>nd</a:t>
            </a:r>
            <a:r>
              <a:rPr lang="en-IN" sz="1100" dirty="0"/>
              <a:t> International Conference on Civil Engineering, Architecture and Sustainable Infrastructure (ICCEASI - 22) - virtual Conference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C1367A6-F372-4767-9974-621C6155D6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120" y="274638"/>
            <a:ext cx="3657600" cy="94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1FF3D2-9E52-4E6F-9B2C-B757BFF910EE}"/>
              </a:ext>
            </a:extLst>
          </p:cNvPr>
          <p:cNvSpPr txBox="1"/>
          <p:nvPr/>
        </p:nvSpPr>
        <p:spPr>
          <a:xfrm>
            <a:off x="304800" y="6400800"/>
            <a:ext cx="853440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100" dirty="0"/>
              <a:t>2</a:t>
            </a:r>
            <a:r>
              <a:rPr lang="en-IN" sz="1100" baseline="30000" dirty="0"/>
              <a:t>nd</a:t>
            </a:r>
            <a:r>
              <a:rPr lang="en-IN" sz="1100" dirty="0"/>
              <a:t> International Conference on Civil Engineering, Architecture and Sustainable Infrastructure (ICCEASI - 22) - virtual Conference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5320" y="1562418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46EB2D-1BCA-421F-8547-438A7CC85F15}"/>
              </a:ext>
            </a:extLst>
          </p:cNvPr>
          <p:cNvSpPr txBox="1"/>
          <p:nvPr/>
        </p:nvSpPr>
        <p:spPr>
          <a:xfrm>
            <a:off x="304800" y="6400800"/>
            <a:ext cx="853440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100" dirty="0"/>
              <a:t>2</a:t>
            </a:r>
            <a:r>
              <a:rPr lang="en-IN" sz="1100" baseline="30000" dirty="0"/>
              <a:t>nd</a:t>
            </a:r>
            <a:r>
              <a:rPr lang="en-IN" sz="1100" dirty="0"/>
              <a:t> International Conference on Civil Engineering, Architecture and Sustainable Infrastructure (ICCEASI - 22) - virtual Conference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560E78A0-0DEC-4335-A40B-C2A42954C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120" y="274638"/>
            <a:ext cx="3840480" cy="992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218</Words>
  <Application>Microsoft Office PowerPoint</Application>
  <PresentationFormat>On-screen Show (4:3)</PresentationFormat>
  <Paragraphs>25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Gomathi Kalaimani</cp:lastModifiedBy>
  <cp:revision>22</cp:revision>
  <dcterms:created xsi:type="dcterms:W3CDTF">2017-12-21T10:51:09Z</dcterms:created>
  <dcterms:modified xsi:type="dcterms:W3CDTF">2021-11-15T07:44:02Z</dcterms:modified>
</cp:coreProperties>
</file>